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75" r:id="rId3"/>
    <p:sldId id="276" r:id="rId4"/>
    <p:sldId id="258" r:id="rId5"/>
    <p:sldId id="259" r:id="rId6"/>
    <p:sldId id="260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78" r:id="rId15"/>
    <p:sldId id="277" r:id="rId16"/>
    <p:sldId id="261" r:id="rId17"/>
    <p:sldId id="297" r:id="rId18"/>
    <p:sldId id="279" r:id="rId19"/>
    <p:sldId id="296" r:id="rId20"/>
    <p:sldId id="280" r:id="rId21"/>
    <p:sldId id="295" r:id="rId22"/>
    <p:sldId id="281" r:id="rId23"/>
    <p:sldId id="298" r:id="rId24"/>
    <p:sldId id="299" r:id="rId25"/>
    <p:sldId id="282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1" r:id="rId36"/>
    <p:sldId id="272" r:id="rId37"/>
    <p:sldId id="273" r:id="rId38"/>
    <p:sldId id="27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reen-city-energosberezhen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500462" cy="263701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71934" y="57148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Современные энергосберегающие технологии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24288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Лекция  1</a:t>
            </a:r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к.ф.-м.н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(РФ), доктор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PhD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(РК)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Доцент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Прохоренкова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Надежда Валерьевна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1\Desktop\энергосберегающие технологии\рисунки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" y="90488"/>
            <a:ext cx="9048750" cy="667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1\Desktop\энергосберегающие технологии\рисунки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3" y="104775"/>
            <a:ext cx="9058275" cy="664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1\Desktop\энергосберегающие технологии\рисунк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49" y="509588"/>
            <a:ext cx="8768655" cy="5919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энергосберегающие технологии\рисунки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8" y="461963"/>
            <a:ext cx="9039225" cy="5934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энергосберегающие технологии\рисунки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8" y="385763"/>
            <a:ext cx="8848725" cy="608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1\Desktop\энергосберегающие технологии\рисунки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597848" cy="6407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1\Desktop\энергосберегающие технологии\рисунки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712"/>
            <a:ext cx="8429684" cy="6322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1\Desktop\энергосберегающие технологии\рисунки\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71" y="267868"/>
            <a:ext cx="8405871" cy="6304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1\Desktop\энергосберегающие технологии\рисунки\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63029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1\Desktop\энергосберегающие технологии\рисунки\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572528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1\Desktop\энергосберегающие технологии\рисунки\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66" cy="648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1\Desktop\энергосберегающие технологии\рисунки\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0711"/>
            <a:ext cx="8572560" cy="6429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1\Desktop\энергосберегающие технологии\рисунки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63" y="90488"/>
            <a:ext cx="8905875" cy="667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1\Desktop\энергосберегающие технологии\рисунки\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338138"/>
            <a:ext cx="8934450" cy="6181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rseman5th.files.wordpress.com/2013/08/reserve_oilg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8719741" cy="5414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1\Desktop\энергосберегающие технологии\рисунки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89"/>
            <a:ext cx="8358246" cy="6268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1\Desktop\энергосберегающие технологии\рисунки\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481013"/>
            <a:ext cx="8715375" cy="589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1\Desktop\энергосберегающие технологии\рисунки\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643966" cy="648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1\Desktop\энергосберегающие технологии\рисунки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3" y="228600"/>
            <a:ext cx="8829675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1\Desktop\энергосберегающие технологии\рисунки\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01122" cy="6375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1\Desktop\энергосберегающие технологии\рисунки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543" y="428604"/>
            <a:ext cx="9000457" cy="5072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1\Desktop\энергосберегающие технологии\рисунки\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7868"/>
            <a:ext cx="8501122" cy="6375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1\Desktop\энергосберегающие технологии\рисунки\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0711"/>
            <a:ext cx="8715436" cy="6536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1\Desktop\энергосберегающие технологии\рисунки\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0" y="152400"/>
            <a:ext cx="895350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\Desktop\энергосберегающие технологии\рисунки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352425"/>
            <a:ext cx="8934450" cy="6153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\Desktop\энергосберегающие технологии\рисунки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581025"/>
            <a:ext cx="8734425" cy="569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1\Desktop\энергосберегающие технологии\рисунки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19063"/>
            <a:ext cx="8753475" cy="6619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\Desktop\энергосберегающие технологии\рисунки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457200"/>
            <a:ext cx="8210550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1\Desktop\энергосберегающие технологии\рисунки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1697"/>
            <a:ext cx="8807135" cy="5373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1\Desktop\энергосберегающие технологии\рисунки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385763"/>
            <a:ext cx="8743950" cy="608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1\Desktop\энергосберегающие технологии\рисунки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13" y="409575"/>
            <a:ext cx="8791575" cy="603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1\Desktop\энергосберегающие технологии\рисунки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333375"/>
            <a:ext cx="8886825" cy="6191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0"/>
            <a:ext cx="8786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/>
              <a:t>9. </a:t>
            </a:r>
            <a:r>
              <a:rPr lang="ru-RU" b="1" u="sng" dirty="0" err="1" smtClean="0"/>
              <a:t>Тепловизионный</a:t>
            </a:r>
            <a:r>
              <a:rPr lang="ru-RU" b="1" u="sng" dirty="0" smtClean="0"/>
              <a:t> контроль качества зданий</a:t>
            </a:r>
            <a:r>
              <a:rPr lang="ru-RU" dirty="0" smtClean="0"/>
              <a:t>, сооружений, оборудования ИК съемка является мощным оружием, которое позволяет выявить дефекты, заложенные в строительное сооружение на различных стадиях: проектирования; заводского изготовления сборных элементов; строительства </a:t>
            </a:r>
            <a:endParaRPr lang="ru-RU" dirty="0"/>
          </a:p>
        </p:txBody>
      </p:sp>
      <p:pic>
        <p:nvPicPr>
          <p:cNvPr id="27650" name="Picture 2" descr="C:\Users\1\Desktop\энергосберегающие технологии\рисунки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71546"/>
            <a:ext cx="6053154" cy="554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1\Desktop\энергосберегающие технологии\рисунки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225" y="400050"/>
            <a:ext cx="8591550" cy="6057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1\Desktop\энергосберегающие технологии\рисунки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33413"/>
            <a:ext cx="8686800" cy="559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1\Desktop\энергосберегающие технологии\рисунки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3" y="847725"/>
            <a:ext cx="8829675" cy="5162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C:\Users\1\Desktop\энергосберегающие технологии\рисунки\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57150"/>
            <a:ext cx="8934450" cy="674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58</Words>
  <PresentationFormat>Экран (4:3)</PresentationFormat>
  <Paragraphs>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энергосберегающие технологии</dc:title>
  <dc:creator>1</dc:creator>
  <cp:lastModifiedBy>1</cp:lastModifiedBy>
  <cp:revision>26</cp:revision>
  <dcterms:created xsi:type="dcterms:W3CDTF">2018-01-24T14:33:42Z</dcterms:created>
  <dcterms:modified xsi:type="dcterms:W3CDTF">2021-02-10T08:35:55Z</dcterms:modified>
</cp:coreProperties>
</file>